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455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931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038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12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371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95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481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96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111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46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34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68A6-BF1E-4B67-92AF-4A4E5FBCBDFC}" type="datetimeFigureOut">
              <a:rPr lang="es-AR" smtClean="0"/>
              <a:t>27/04/2021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0416-A9D6-4840-AB32-DAB8D84F2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488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-8291"/>
            <a:ext cx="9203869" cy="6858000"/>
          </a:xfrm>
          <a:prstGeom prst="rect">
            <a:avLst/>
          </a:prstGeom>
        </p:spPr>
      </p:pic>
      <p:grpSp>
        <p:nvGrpSpPr>
          <p:cNvPr id="8" name="BASE"/>
          <p:cNvGrpSpPr/>
          <p:nvPr/>
        </p:nvGrpSpPr>
        <p:grpSpPr>
          <a:xfrm>
            <a:off x="5076055" y="4005064"/>
            <a:ext cx="1731579" cy="1839128"/>
            <a:chOff x="6123251" y="4077072"/>
            <a:chExt cx="1731579" cy="1839128"/>
          </a:xfrm>
          <a:solidFill>
            <a:srgbClr val="00B0F0"/>
          </a:solidFill>
        </p:grpSpPr>
        <p:sp>
          <p:nvSpPr>
            <p:cNvPr id="6" name="5 Trapecio"/>
            <p:cNvSpPr/>
            <p:nvPr/>
          </p:nvSpPr>
          <p:spPr>
            <a:xfrm>
              <a:off x="6123251" y="4626708"/>
              <a:ext cx="1731579" cy="1289492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6 Operación manual"/>
            <p:cNvSpPr/>
            <p:nvPr/>
          </p:nvSpPr>
          <p:spPr>
            <a:xfrm>
              <a:off x="6665004" y="4077072"/>
              <a:ext cx="648072" cy="549636"/>
            </a:xfrm>
            <a:prstGeom prst="flowChartManualOperation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1026" name="RUL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31" y="599663"/>
            <a:ext cx="58134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BOTON"/>
          <p:cNvGrpSpPr/>
          <p:nvPr/>
        </p:nvGrpSpPr>
        <p:grpSpPr>
          <a:xfrm>
            <a:off x="828381" y="3717032"/>
            <a:ext cx="2088232" cy="2041438"/>
            <a:chOff x="971600" y="3762612"/>
            <a:chExt cx="2088232" cy="1682612"/>
          </a:xfrm>
        </p:grpSpPr>
        <p:sp>
          <p:nvSpPr>
            <p:cNvPr id="10" name="9 Elipse"/>
            <p:cNvSpPr/>
            <p:nvPr/>
          </p:nvSpPr>
          <p:spPr>
            <a:xfrm>
              <a:off x="971600" y="3762612"/>
              <a:ext cx="2088232" cy="16826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136403" y="4270833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3600" dirty="0" smtClean="0">
                  <a:latin typeface="Comic Sans MS" pitchFamily="66" charset="0"/>
                </a:rPr>
                <a:t>PARAR</a:t>
              </a:r>
              <a:endParaRPr lang="es-AR" sz="3600" dirty="0">
                <a:latin typeface="Comic Sans MS" pitchFamily="66" charset="0"/>
              </a:endParaRPr>
            </a:p>
          </p:txBody>
        </p:sp>
      </p:grpSp>
      <p:sp>
        <p:nvSpPr>
          <p:cNvPr id="13" name="FLECHA VIOLETA"/>
          <p:cNvSpPr/>
          <p:nvPr/>
        </p:nvSpPr>
        <p:spPr>
          <a:xfrm rot="19391601">
            <a:off x="4032377" y="3556534"/>
            <a:ext cx="1080120" cy="778874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1559" y="599662"/>
            <a:ext cx="3295153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RULETA DE PRENDAS</a:t>
            </a:r>
            <a:endParaRPr lang="es-AR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8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A3FF"/>
      </a:accent1>
      <a:accent2>
        <a:srgbClr val="FFE599"/>
      </a:accent2>
      <a:accent3>
        <a:srgbClr val="79FFB6"/>
      </a:accent3>
      <a:accent4>
        <a:srgbClr val="C7A2E3"/>
      </a:accent4>
      <a:accent5>
        <a:srgbClr val="F9BFA5"/>
      </a:accent5>
      <a:accent6>
        <a:srgbClr val="8DB3E2"/>
      </a:accent6>
      <a:hlink>
        <a:srgbClr val="9999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Laptop</dc:creator>
  <cp:lastModifiedBy>Laptop</cp:lastModifiedBy>
  <cp:revision>7</cp:revision>
  <dcterms:created xsi:type="dcterms:W3CDTF">2021-04-28T01:16:30Z</dcterms:created>
  <dcterms:modified xsi:type="dcterms:W3CDTF">2021-04-28T03:46:36Z</dcterms:modified>
</cp:coreProperties>
</file>